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Lst>
  <p:sldSz cy="6858000" cx="12192000"/>
  <p:notesSz cx="6858000" cy="9144000"/>
  <p:embeddedFontLst>
    <p:embeddedFont>
      <p:font typeface="Corben"/>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6" Type="http://schemas.openxmlformats.org/officeDocument/2006/relationships/font" Target="fonts/Corben-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8" name="Shape 8"/>
        <p:cNvGrpSpPr/>
        <p:nvPr/>
      </p:nvGrpSpPr>
      <p:grpSpPr>
        <a:xfrm>
          <a:off x="0" y="0"/>
          <a:ext cx="0" cy="0"/>
          <a:chOff x="0" y="0"/>
          <a:chExt cx="0" cy="0"/>
        </a:xfrm>
      </p:grpSpPr>
      <p:sp>
        <p:nvSpPr>
          <p:cNvPr id="9" name="Google Shape;9;p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 name="Google Shape;1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9" name="Google Shape;4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53" name="Google Shape;5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0" name="Google Shape;6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4" name="Google Shape;6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66" name="Shape 66"/>
        <p:cNvGrpSpPr/>
        <p:nvPr/>
      </p:nvGrpSpPr>
      <p:grpSpPr>
        <a:xfrm>
          <a:off x="0" y="0"/>
          <a:ext cx="0" cy="0"/>
          <a:chOff x="0" y="0"/>
          <a:chExt cx="0" cy="0"/>
        </a:xfrm>
      </p:grpSpPr>
      <p:sp>
        <p:nvSpPr>
          <p:cNvPr id="67" name="Google Shape;6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8" name="Google Shape;6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70" name="Shape 70"/>
        <p:cNvGrpSpPr/>
        <p:nvPr/>
      </p:nvGrpSpPr>
      <p:grpSpPr>
        <a:xfrm>
          <a:off x="0" y="0"/>
          <a:ext cx="0" cy="0"/>
          <a:chOff x="0" y="0"/>
          <a:chExt cx="0" cy="0"/>
        </a:xfrm>
      </p:grpSpPr>
      <p:sp>
        <p:nvSpPr>
          <p:cNvPr id="71" name="Google Shape;7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2" name="Google Shape;72;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75" name="Shape 75"/>
        <p:cNvGrpSpPr/>
        <p:nvPr/>
      </p:nvGrpSpPr>
      <p:grpSpPr>
        <a:xfrm>
          <a:off x="0" y="0"/>
          <a:ext cx="0" cy="0"/>
          <a:chOff x="0" y="0"/>
          <a:chExt cx="0" cy="0"/>
        </a:xfrm>
      </p:grpSpPr>
      <p:sp>
        <p:nvSpPr>
          <p:cNvPr id="76" name="Google Shape;76;p1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7" name="Google Shape;77;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4" name="Google Shape;84;p1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85" name="Shape 85"/>
        <p:cNvGrpSpPr/>
        <p:nvPr/>
      </p:nvGrpSpPr>
      <p:grpSpPr>
        <a:xfrm>
          <a:off x="0" y="0"/>
          <a:ext cx="0" cy="0"/>
          <a:chOff x="0" y="0"/>
          <a:chExt cx="0" cy="0"/>
        </a:xfrm>
      </p:grpSpPr>
      <p:sp>
        <p:nvSpPr>
          <p:cNvPr id="86" name="Google Shape;86;p2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87" name="Shape 87"/>
        <p:cNvGrpSpPr/>
        <p:nvPr/>
      </p:nvGrpSpPr>
      <p:grpSpPr>
        <a:xfrm>
          <a:off x="0" y="0"/>
          <a:ext cx="0" cy="0"/>
          <a:chOff x="0" y="0"/>
          <a:chExt cx="0" cy="0"/>
        </a:xfrm>
      </p:grpSpPr>
      <p:sp>
        <p:nvSpPr>
          <p:cNvPr id="88" name="Google Shape;8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9" name="Google Shape;89;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1" name="Google Shape;91;p2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 name="Google Shape;14;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92" name="Shape 92"/>
        <p:cNvGrpSpPr/>
        <p:nvPr/>
      </p:nvGrpSpPr>
      <p:grpSpPr>
        <a:xfrm>
          <a:off x="0" y="0"/>
          <a:ext cx="0" cy="0"/>
          <a:chOff x="0" y="0"/>
          <a:chExt cx="0" cy="0"/>
        </a:xfrm>
      </p:grpSpPr>
      <p:sp>
        <p:nvSpPr>
          <p:cNvPr id="93" name="Google Shape;9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4" name="Google Shape;94;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5" name="Google Shape;95;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6" name="Google Shape;96;p2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97" name="Shape 97"/>
        <p:cNvGrpSpPr/>
        <p:nvPr/>
      </p:nvGrpSpPr>
      <p:grpSpPr>
        <a:xfrm>
          <a:off x="0" y="0"/>
          <a:ext cx="0" cy="0"/>
          <a:chOff x="0" y="0"/>
          <a:chExt cx="0" cy="0"/>
        </a:xfrm>
      </p:grpSpPr>
      <p:sp>
        <p:nvSpPr>
          <p:cNvPr id="98" name="Google Shape;98;p2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9" name="Google Shape;99;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01" name="Shape 101"/>
        <p:cNvGrpSpPr/>
        <p:nvPr/>
      </p:nvGrpSpPr>
      <p:grpSpPr>
        <a:xfrm>
          <a:off x="0" y="0"/>
          <a:ext cx="0" cy="0"/>
          <a:chOff x="0" y="0"/>
          <a:chExt cx="0" cy="0"/>
        </a:xfrm>
      </p:grpSpPr>
      <p:sp>
        <p:nvSpPr>
          <p:cNvPr id="102" name="Google Shape;102;p24"/>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3" name="Google Shape;10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08" name="Shape 108"/>
        <p:cNvGrpSpPr/>
        <p:nvPr/>
      </p:nvGrpSpPr>
      <p:grpSpPr>
        <a:xfrm>
          <a:off x="0" y="0"/>
          <a:ext cx="0" cy="0"/>
          <a:chOff x="0" y="0"/>
          <a:chExt cx="0" cy="0"/>
        </a:xfrm>
      </p:grpSpPr>
      <p:sp>
        <p:nvSpPr>
          <p:cNvPr id="109" name="Google Shape;109;p2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0" name="Google Shape;11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12" name="Shape 112"/>
        <p:cNvGrpSpPr/>
        <p:nvPr/>
      </p:nvGrpSpPr>
      <p:grpSpPr>
        <a:xfrm>
          <a:off x="0" y="0"/>
          <a:ext cx="0" cy="0"/>
          <a:chOff x="0" y="0"/>
          <a:chExt cx="0" cy="0"/>
        </a:xfrm>
      </p:grpSpPr>
      <p:sp>
        <p:nvSpPr>
          <p:cNvPr id="113" name="Google Shape;113;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4" name="Google Shape;114;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5" name="Google Shape;115;p2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16" name="Shape 116"/>
        <p:cNvGrpSpPr/>
        <p:nvPr/>
      </p:nvGrpSpPr>
      <p:grpSpPr>
        <a:xfrm>
          <a:off x="0" y="0"/>
          <a:ext cx="0" cy="0"/>
          <a:chOff x="0" y="0"/>
          <a:chExt cx="0" cy="0"/>
        </a:xfrm>
      </p:grpSpPr>
      <p:sp>
        <p:nvSpPr>
          <p:cNvPr id="117" name="Google Shape;11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8" name="Google Shape;11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9" name="Google Shape;119;p2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20" name="Shape 120"/>
        <p:cNvGrpSpPr/>
        <p:nvPr/>
      </p:nvGrpSpPr>
      <p:grpSpPr>
        <a:xfrm>
          <a:off x="0" y="0"/>
          <a:ext cx="0" cy="0"/>
          <a:chOff x="0" y="0"/>
          <a:chExt cx="0" cy="0"/>
        </a:xfrm>
      </p:grpSpPr>
      <p:sp>
        <p:nvSpPr>
          <p:cNvPr id="121" name="Google Shape;12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2" name="Google Shape;12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25" name="Shape 125"/>
        <p:cNvGrpSpPr/>
        <p:nvPr/>
      </p:nvGrpSpPr>
      <p:grpSpPr>
        <a:xfrm>
          <a:off x="0" y="0"/>
          <a:ext cx="0" cy="0"/>
          <a:chOff x="0" y="0"/>
          <a:chExt cx="0" cy="0"/>
        </a:xfrm>
      </p:grpSpPr>
      <p:sp>
        <p:nvSpPr>
          <p:cNvPr id="126" name="Google Shape;12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7" name="Google Shape;12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8" name="Google Shape;12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32" name="Shape 132"/>
        <p:cNvGrpSpPr/>
        <p:nvPr/>
      </p:nvGrpSpPr>
      <p:grpSpPr>
        <a:xfrm>
          <a:off x="0" y="0"/>
          <a:ext cx="0" cy="0"/>
          <a:chOff x="0" y="0"/>
          <a:chExt cx="0" cy="0"/>
        </a:xfrm>
      </p:grpSpPr>
      <p:sp>
        <p:nvSpPr>
          <p:cNvPr id="133" name="Google Shape;1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4" name="Google Shape;134;p3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35" name="Shape 135"/>
        <p:cNvGrpSpPr/>
        <p:nvPr/>
      </p:nvGrpSpPr>
      <p:grpSpPr>
        <a:xfrm>
          <a:off x="0" y="0"/>
          <a:ext cx="0" cy="0"/>
          <a:chOff x="0" y="0"/>
          <a:chExt cx="0" cy="0"/>
        </a:xfrm>
      </p:grpSpPr>
      <p:sp>
        <p:nvSpPr>
          <p:cNvPr id="136" name="Google Shape;136;p3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37" name="Shape 137"/>
        <p:cNvGrpSpPr/>
        <p:nvPr/>
      </p:nvGrpSpPr>
      <p:grpSpPr>
        <a:xfrm>
          <a:off x="0" y="0"/>
          <a:ext cx="0" cy="0"/>
          <a:chOff x="0" y="0"/>
          <a:chExt cx="0" cy="0"/>
        </a:xfrm>
      </p:grpSpPr>
      <p:sp>
        <p:nvSpPr>
          <p:cNvPr id="138" name="Google Shape;13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9" name="Google Shape;13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1" name="Google Shape;141;p3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42" name="Shape 142"/>
        <p:cNvGrpSpPr/>
        <p:nvPr/>
      </p:nvGrpSpPr>
      <p:grpSpPr>
        <a:xfrm>
          <a:off x="0" y="0"/>
          <a:ext cx="0" cy="0"/>
          <a:chOff x="0" y="0"/>
          <a:chExt cx="0" cy="0"/>
        </a:xfrm>
      </p:grpSpPr>
      <p:sp>
        <p:nvSpPr>
          <p:cNvPr id="143" name="Google Shape;14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4" name="Google Shape;144;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6" name="Google Shape;146;p3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47" name="Shape 147"/>
        <p:cNvGrpSpPr/>
        <p:nvPr/>
      </p:nvGrpSpPr>
      <p:grpSpPr>
        <a:xfrm>
          <a:off x="0" y="0"/>
          <a:ext cx="0" cy="0"/>
          <a:chOff x="0" y="0"/>
          <a:chExt cx="0" cy="0"/>
        </a:xfrm>
      </p:grpSpPr>
      <p:sp>
        <p:nvSpPr>
          <p:cNvPr id="148" name="Google Shape;148;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9" name="Google Shape;149;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51" name="Shape 151"/>
        <p:cNvGrpSpPr/>
        <p:nvPr/>
      </p:nvGrpSpPr>
      <p:grpSpPr>
        <a:xfrm>
          <a:off x="0" y="0"/>
          <a:ext cx="0" cy="0"/>
          <a:chOff x="0" y="0"/>
          <a:chExt cx="0" cy="0"/>
        </a:xfrm>
      </p:grpSpPr>
      <p:sp>
        <p:nvSpPr>
          <p:cNvPr id="152" name="Google Shape;152;p36"/>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53" name="Google Shape;153;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3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58" name="Shape 158"/>
        <p:cNvGrpSpPr/>
        <p:nvPr/>
      </p:nvGrpSpPr>
      <p:grpSpPr>
        <a:xfrm>
          <a:off x="0" y="0"/>
          <a:ext cx="0" cy="0"/>
          <a:chOff x="0" y="0"/>
          <a:chExt cx="0" cy="0"/>
        </a:xfrm>
      </p:grpSpPr>
      <p:sp>
        <p:nvSpPr>
          <p:cNvPr id="159" name="Google Shape;159;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0" name="Google Shape;16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62" name="Shape 162"/>
        <p:cNvGrpSpPr/>
        <p:nvPr/>
      </p:nvGrpSpPr>
      <p:grpSpPr>
        <a:xfrm>
          <a:off x="0" y="0"/>
          <a:ext cx="0" cy="0"/>
          <a:chOff x="0" y="0"/>
          <a:chExt cx="0" cy="0"/>
        </a:xfrm>
      </p:grpSpPr>
      <p:sp>
        <p:nvSpPr>
          <p:cNvPr id="163" name="Google Shape;163;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4" name="Google Shape;164;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5" name="Google Shape;165;p3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6" name="Shape 166"/>
        <p:cNvGrpSpPr/>
        <p:nvPr/>
      </p:nvGrpSpPr>
      <p:grpSpPr>
        <a:xfrm>
          <a:off x="0" y="0"/>
          <a:ext cx="0" cy="0"/>
          <a:chOff x="0" y="0"/>
          <a:chExt cx="0" cy="0"/>
        </a:xfrm>
      </p:grpSpPr>
      <p:sp>
        <p:nvSpPr>
          <p:cNvPr id="167" name="Google Shape;167;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8" name="Google Shape;168;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9" name="Google Shape;169;p4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70" name="Shape 170"/>
        <p:cNvGrpSpPr/>
        <p:nvPr/>
      </p:nvGrpSpPr>
      <p:grpSpPr>
        <a:xfrm>
          <a:off x="0" y="0"/>
          <a:ext cx="0" cy="0"/>
          <a:chOff x="0" y="0"/>
          <a:chExt cx="0" cy="0"/>
        </a:xfrm>
      </p:grpSpPr>
      <p:sp>
        <p:nvSpPr>
          <p:cNvPr id="171" name="Google Shape;171;p4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2" name="Google Shape;172;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4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75" name="Shape 175"/>
        <p:cNvGrpSpPr/>
        <p:nvPr/>
      </p:nvGrpSpPr>
      <p:grpSpPr>
        <a:xfrm>
          <a:off x="0" y="0"/>
          <a:ext cx="0" cy="0"/>
          <a:chOff x="0" y="0"/>
          <a:chExt cx="0" cy="0"/>
        </a:xfrm>
      </p:grpSpPr>
      <p:sp>
        <p:nvSpPr>
          <p:cNvPr id="176" name="Google Shape;176;p4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7" name="Google Shape;17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8" name="Google Shape;17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0" name="Google Shape;18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4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82" name="Shape 182"/>
        <p:cNvGrpSpPr/>
        <p:nvPr/>
      </p:nvGrpSpPr>
      <p:grpSpPr>
        <a:xfrm>
          <a:off x="0" y="0"/>
          <a:ext cx="0" cy="0"/>
          <a:chOff x="0" y="0"/>
          <a:chExt cx="0" cy="0"/>
        </a:xfrm>
      </p:grpSpPr>
      <p:sp>
        <p:nvSpPr>
          <p:cNvPr id="183" name="Google Shape;183;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4" name="Google Shape;184;p4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0" name="Shape 20"/>
        <p:cNvGrpSpPr/>
        <p:nvPr/>
      </p:nvGrpSpPr>
      <p:grpSpPr>
        <a:xfrm>
          <a:off x="0" y="0"/>
          <a:ext cx="0" cy="0"/>
          <a:chOff x="0" y="0"/>
          <a:chExt cx="0" cy="0"/>
        </a:xfrm>
      </p:grpSpPr>
      <p:sp>
        <p:nvSpPr>
          <p:cNvPr id="21" name="Google Shape;21;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 name="Google Shape;2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85" name="Shape 185"/>
        <p:cNvGrpSpPr/>
        <p:nvPr/>
      </p:nvGrpSpPr>
      <p:grpSpPr>
        <a:xfrm>
          <a:off x="0" y="0"/>
          <a:ext cx="0" cy="0"/>
          <a:chOff x="0" y="0"/>
          <a:chExt cx="0" cy="0"/>
        </a:xfrm>
      </p:grpSpPr>
      <p:sp>
        <p:nvSpPr>
          <p:cNvPr id="186" name="Google Shape;186;p4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87" name="Shape 187"/>
        <p:cNvGrpSpPr/>
        <p:nvPr/>
      </p:nvGrpSpPr>
      <p:grpSpPr>
        <a:xfrm>
          <a:off x="0" y="0"/>
          <a:ext cx="0" cy="0"/>
          <a:chOff x="0" y="0"/>
          <a:chExt cx="0" cy="0"/>
        </a:xfrm>
      </p:grpSpPr>
      <p:sp>
        <p:nvSpPr>
          <p:cNvPr id="188" name="Google Shape;18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9" name="Google Shape;18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Google Shape;19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1" name="Google Shape;191;p4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92" name="Shape 192"/>
        <p:cNvGrpSpPr/>
        <p:nvPr/>
      </p:nvGrpSpPr>
      <p:grpSpPr>
        <a:xfrm>
          <a:off x="0" y="0"/>
          <a:ext cx="0" cy="0"/>
          <a:chOff x="0" y="0"/>
          <a:chExt cx="0" cy="0"/>
        </a:xfrm>
      </p:grpSpPr>
      <p:sp>
        <p:nvSpPr>
          <p:cNvPr id="193" name="Google Shape;19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4" name="Google Shape;194;p4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5" name="Google Shape;19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6" name="Google Shape;196;p4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97" name="Shape 197"/>
        <p:cNvGrpSpPr/>
        <p:nvPr/>
      </p:nvGrpSpPr>
      <p:grpSpPr>
        <a:xfrm>
          <a:off x="0" y="0"/>
          <a:ext cx="0" cy="0"/>
          <a:chOff x="0" y="0"/>
          <a:chExt cx="0" cy="0"/>
        </a:xfrm>
      </p:grpSpPr>
      <p:sp>
        <p:nvSpPr>
          <p:cNvPr id="198" name="Google Shape;198;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9" name="Google Shape;19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4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01" name="Shape 201"/>
        <p:cNvGrpSpPr/>
        <p:nvPr/>
      </p:nvGrpSpPr>
      <p:grpSpPr>
        <a:xfrm>
          <a:off x="0" y="0"/>
          <a:ext cx="0" cy="0"/>
          <a:chOff x="0" y="0"/>
          <a:chExt cx="0" cy="0"/>
        </a:xfrm>
      </p:grpSpPr>
      <p:sp>
        <p:nvSpPr>
          <p:cNvPr id="202" name="Google Shape;202;p4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03" name="Google Shape;203;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4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08" name="Shape 208"/>
        <p:cNvGrpSpPr/>
        <p:nvPr/>
      </p:nvGrpSpPr>
      <p:grpSpPr>
        <a:xfrm>
          <a:off x="0" y="0"/>
          <a:ext cx="0" cy="0"/>
          <a:chOff x="0" y="0"/>
          <a:chExt cx="0" cy="0"/>
        </a:xfrm>
      </p:grpSpPr>
      <p:sp>
        <p:nvSpPr>
          <p:cNvPr id="209" name="Google Shape;209;p5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0" name="Google Shape;21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5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212" name="Shape 212"/>
        <p:cNvGrpSpPr/>
        <p:nvPr/>
      </p:nvGrpSpPr>
      <p:grpSpPr>
        <a:xfrm>
          <a:off x="0" y="0"/>
          <a:ext cx="0" cy="0"/>
          <a:chOff x="0" y="0"/>
          <a:chExt cx="0" cy="0"/>
        </a:xfrm>
      </p:grpSpPr>
      <p:sp>
        <p:nvSpPr>
          <p:cNvPr id="213" name="Google Shape;213;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4" name="Google Shape;214;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5" name="Google Shape;215;p5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16" name="Shape 216"/>
        <p:cNvGrpSpPr/>
        <p:nvPr/>
      </p:nvGrpSpPr>
      <p:grpSpPr>
        <a:xfrm>
          <a:off x="0" y="0"/>
          <a:ext cx="0" cy="0"/>
          <a:chOff x="0" y="0"/>
          <a:chExt cx="0" cy="0"/>
        </a:xfrm>
      </p:grpSpPr>
      <p:sp>
        <p:nvSpPr>
          <p:cNvPr id="217" name="Google Shape;217;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8" name="Google Shape;218;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9" name="Google Shape;219;p5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20" name="Shape 220"/>
        <p:cNvGrpSpPr/>
        <p:nvPr/>
      </p:nvGrpSpPr>
      <p:grpSpPr>
        <a:xfrm>
          <a:off x="0" y="0"/>
          <a:ext cx="0" cy="0"/>
          <a:chOff x="0" y="0"/>
          <a:chExt cx="0" cy="0"/>
        </a:xfrm>
      </p:grpSpPr>
      <p:sp>
        <p:nvSpPr>
          <p:cNvPr id="221" name="Google Shape;221;p5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2" name="Google Shape;222;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5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25" name="Shape 225"/>
        <p:cNvGrpSpPr/>
        <p:nvPr/>
      </p:nvGrpSpPr>
      <p:grpSpPr>
        <a:xfrm>
          <a:off x="0" y="0"/>
          <a:ext cx="0" cy="0"/>
          <a:chOff x="0" y="0"/>
          <a:chExt cx="0" cy="0"/>
        </a:xfrm>
      </p:grpSpPr>
      <p:sp>
        <p:nvSpPr>
          <p:cNvPr id="226" name="Google Shape;226;p5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7" name="Google Shape;227;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28" name="Google Shape;228;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0" name="Google Shape;230;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5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5" name="Shape 25"/>
        <p:cNvGrpSpPr/>
        <p:nvPr/>
      </p:nvGrpSpPr>
      <p:grpSpPr>
        <a:xfrm>
          <a:off x="0" y="0"/>
          <a:ext cx="0" cy="0"/>
          <a:chOff x="0" y="0"/>
          <a:chExt cx="0" cy="0"/>
        </a:xfrm>
      </p:grpSpPr>
      <p:sp>
        <p:nvSpPr>
          <p:cNvPr id="26" name="Google Shape;26;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7" name="Google Shape;27;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Google Shape;28;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0" name="Google Shape;30;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232" name="Shape 232"/>
        <p:cNvGrpSpPr/>
        <p:nvPr/>
      </p:nvGrpSpPr>
      <p:grpSpPr>
        <a:xfrm>
          <a:off x="0" y="0"/>
          <a:ext cx="0" cy="0"/>
          <a:chOff x="0" y="0"/>
          <a:chExt cx="0" cy="0"/>
        </a:xfrm>
      </p:grpSpPr>
      <p:sp>
        <p:nvSpPr>
          <p:cNvPr id="233" name="Google Shape;233;p5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4" name="Google Shape;234;p5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35" name="Shape 235"/>
        <p:cNvGrpSpPr/>
        <p:nvPr/>
      </p:nvGrpSpPr>
      <p:grpSpPr>
        <a:xfrm>
          <a:off x="0" y="0"/>
          <a:ext cx="0" cy="0"/>
          <a:chOff x="0" y="0"/>
          <a:chExt cx="0" cy="0"/>
        </a:xfrm>
      </p:grpSpPr>
      <p:sp>
        <p:nvSpPr>
          <p:cNvPr id="236" name="Google Shape;236;p5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237" name="Shape 237"/>
        <p:cNvGrpSpPr/>
        <p:nvPr/>
      </p:nvGrpSpPr>
      <p:grpSpPr>
        <a:xfrm>
          <a:off x="0" y="0"/>
          <a:ext cx="0" cy="0"/>
          <a:chOff x="0" y="0"/>
          <a:chExt cx="0" cy="0"/>
        </a:xfrm>
      </p:grpSpPr>
      <p:sp>
        <p:nvSpPr>
          <p:cNvPr id="238" name="Google Shape;238;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9" name="Google Shape;239;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0" name="Google Shape;240;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1" name="Google Shape;241;p5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242" name="Shape 242"/>
        <p:cNvGrpSpPr/>
        <p:nvPr/>
      </p:nvGrpSpPr>
      <p:grpSpPr>
        <a:xfrm>
          <a:off x="0" y="0"/>
          <a:ext cx="0" cy="0"/>
          <a:chOff x="0" y="0"/>
          <a:chExt cx="0" cy="0"/>
        </a:xfrm>
      </p:grpSpPr>
      <p:sp>
        <p:nvSpPr>
          <p:cNvPr id="243" name="Google Shape;243;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4" name="Google Shape;244;p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45" name="Google Shape;245;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6" name="Google Shape;246;p5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247" name="Shape 247"/>
        <p:cNvGrpSpPr/>
        <p:nvPr/>
      </p:nvGrpSpPr>
      <p:grpSpPr>
        <a:xfrm>
          <a:off x="0" y="0"/>
          <a:ext cx="0" cy="0"/>
          <a:chOff x="0" y="0"/>
          <a:chExt cx="0" cy="0"/>
        </a:xfrm>
      </p:grpSpPr>
      <p:sp>
        <p:nvSpPr>
          <p:cNvPr id="248" name="Google Shape;248;p5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9" name="Google Shape;249;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5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51" name="Shape 251"/>
        <p:cNvGrpSpPr/>
        <p:nvPr/>
      </p:nvGrpSpPr>
      <p:grpSpPr>
        <a:xfrm>
          <a:off x="0" y="0"/>
          <a:ext cx="0" cy="0"/>
          <a:chOff x="0" y="0"/>
          <a:chExt cx="0" cy="0"/>
        </a:xfrm>
      </p:grpSpPr>
      <p:sp>
        <p:nvSpPr>
          <p:cNvPr id="252" name="Google Shape;252;p60"/>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53" name="Google Shape;253;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6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4" name="Google Shape;34;p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35" name="Shape 35"/>
        <p:cNvGrpSpPr/>
        <p:nvPr/>
      </p:nvGrpSpPr>
      <p:grpSpPr>
        <a:xfrm>
          <a:off x="0" y="0"/>
          <a:ext cx="0" cy="0"/>
          <a:chOff x="0" y="0"/>
          <a:chExt cx="0" cy="0"/>
        </a:xfrm>
      </p:grpSpPr>
      <p:sp>
        <p:nvSpPr>
          <p:cNvPr id="36" name="Google Shape;36;p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37" name="Shape 37"/>
        <p:cNvGrpSpPr/>
        <p:nvPr/>
      </p:nvGrpSpPr>
      <p:grpSpPr>
        <a:xfrm>
          <a:off x="0" y="0"/>
          <a:ext cx="0" cy="0"/>
          <a:chOff x="0" y="0"/>
          <a:chExt cx="0" cy="0"/>
        </a:xfrm>
      </p:grpSpPr>
      <p:sp>
        <p:nvSpPr>
          <p:cNvPr id="38" name="Google Shape;3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9" name="Google Shape;3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1" name="Google Shape;41;p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42" name="Shape 42"/>
        <p:cNvGrpSpPr/>
        <p:nvPr/>
      </p:nvGrpSpPr>
      <p:grpSpPr>
        <a:xfrm>
          <a:off x="0" y="0"/>
          <a:ext cx="0" cy="0"/>
          <a:chOff x="0" y="0"/>
          <a:chExt cx="0" cy="0"/>
        </a:xfrm>
      </p:grpSpPr>
      <p:sp>
        <p:nvSpPr>
          <p:cNvPr id="43" name="Google Shape;4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4" name="Google Shape;4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5" name="Google Shape;4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2.xml"/><Relationship Id="rId12"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545D"/>
            </a:gs>
            <a:gs pos="45999">
              <a:srgbClr val="F7535C">
                <a:alpha val="83529"/>
              </a:srgbClr>
            </a:gs>
            <a:gs pos="98999">
              <a:srgbClr val="FA545D">
                <a:alpha val="65098"/>
              </a:srgbClr>
            </a:gs>
            <a:gs pos="100000">
              <a:srgbClr val="FA545D">
                <a:alpha val="64705"/>
              </a:srgbClr>
            </a:gs>
          </a:gsLst>
          <a:path path="circle">
            <a:fillToRect b="50%" l="50%" r="50%" t="50%"/>
          </a:path>
          <a:tileRect/>
        </a:gradFill>
      </p:bgPr>
    </p:bg>
    <p:spTree>
      <p:nvGrpSpPr>
        <p:cNvPr id="5" name="Shape 5"/>
        <p:cNvGrpSpPr/>
        <p:nvPr/>
      </p:nvGrpSpPr>
      <p:grpSpPr>
        <a:xfrm>
          <a:off x="0" y="0"/>
          <a:ext cx="0" cy="0"/>
          <a:chOff x="0" y="0"/>
          <a:chExt cx="0" cy="0"/>
        </a:xfrm>
      </p:grpSpPr>
      <p:pic>
        <p:nvPicPr>
          <p:cNvPr descr="Picture 13" id="6" name="Google Shape;6;p1"/>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7" name="Google Shape;7;p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AA2E"/>
            </a:gs>
            <a:gs pos="43999">
              <a:srgbClr val="E9AA2E">
                <a:alpha val="72549"/>
              </a:srgbClr>
            </a:gs>
            <a:gs pos="100000">
              <a:srgbClr val="E9AA2E">
                <a:alpha val="37647"/>
              </a:srgbClr>
            </a:gs>
          </a:gsLst>
          <a:path path="circle">
            <a:fillToRect b="50%" l="50%" r="50%" t="50%"/>
          </a:path>
          <a:tileRect/>
        </a:gradFill>
      </p:bgPr>
    </p:bg>
    <p:spTree>
      <p:nvGrpSpPr>
        <p:cNvPr id="55" name="Shape 55"/>
        <p:cNvGrpSpPr/>
        <p:nvPr/>
      </p:nvGrpSpPr>
      <p:grpSpPr>
        <a:xfrm>
          <a:off x="0" y="0"/>
          <a:ext cx="0" cy="0"/>
          <a:chOff x="0" y="0"/>
          <a:chExt cx="0" cy="0"/>
        </a:xfrm>
      </p:grpSpPr>
      <p:pic>
        <p:nvPicPr>
          <p:cNvPr descr="Picture 13" id="56" name="Google Shape;56;p13"/>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57" name="Google Shape;57;p1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6A16"/>
            </a:gs>
            <a:gs pos="45999">
              <a:srgbClr val="088A1D">
                <a:alpha val="62352"/>
              </a:srgbClr>
            </a:gs>
            <a:gs pos="98999">
              <a:srgbClr val="088A1D">
                <a:alpha val="19607"/>
              </a:srgbClr>
            </a:gs>
            <a:gs pos="100000">
              <a:srgbClr val="088A1D">
                <a:alpha val="18431"/>
              </a:srgbClr>
            </a:gs>
          </a:gsLst>
          <a:path path="circle">
            <a:fillToRect b="50%" l="50%" r="50%" t="50%"/>
          </a:path>
          <a:tileRect/>
        </a:gradFill>
      </p:bgPr>
    </p:bg>
    <p:spTree>
      <p:nvGrpSpPr>
        <p:cNvPr id="105" name="Shape 105"/>
        <p:cNvGrpSpPr/>
        <p:nvPr/>
      </p:nvGrpSpPr>
      <p:grpSpPr>
        <a:xfrm>
          <a:off x="0" y="0"/>
          <a:ext cx="0" cy="0"/>
          <a:chOff x="0" y="0"/>
          <a:chExt cx="0" cy="0"/>
        </a:xfrm>
      </p:grpSpPr>
      <p:pic>
        <p:nvPicPr>
          <p:cNvPr descr="Picture 13" id="106" name="Google Shape;106;p25"/>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07" name="Google Shape;107;p2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6C75"/>
            </a:gs>
            <a:gs pos="45000">
              <a:srgbClr val="036C75">
                <a:alpha val="83921"/>
              </a:srgbClr>
            </a:gs>
            <a:gs pos="100000">
              <a:srgbClr val="036C75">
                <a:alpha val="64705"/>
              </a:srgbClr>
            </a:gs>
          </a:gsLst>
          <a:path path="circle">
            <a:fillToRect b="50%" l="50%" r="50%" t="50%"/>
          </a:path>
          <a:tileRect/>
        </a:gradFill>
      </p:bgPr>
    </p:bg>
    <p:spTree>
      <p:nvGrpSpPr>
        <p:cNvPr id="155" name="Shape 155"/>
        <p:cNvGrpSpPr/>
        <p:nvPr/>
      </p:nvGrpSpPr>
      <p:grpSpPr>
        <a:xfrm>
          <a:off x="0" y="0"/>
          <a:ext cx="0" cy="0"/>
          <a:chOff x="0" y="0"/>
          <a:chExt cx="0" cy="0"/>
        </a:xfrm>
      </p:grpSpPr>
      <p:pic>
        <p:nvPicPr>
          <p:cNvPr descr="Picture 13" id="156" name="Google Shape;156;p37"/>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57" name="Google Shape;157;p3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7C5"/>
            </a:gs>
            <a:gs pos="43999">
              <a:srgbClr val="0077C5">
                <a:alpha val="80000"/>
              </a:srgbClr>
            </a:gs>
            <a:gs pos="100000">
              <a:srgbClr val="0077C5">
                <a:alpha val="54901"/>
              </a:srgbClr>
            </a:gs>
          </a:gsLst>
          <a:path path="circle">
            <a:fillToRect b="50%" l="50%" r="50%" t="50%"/>
          </a:path>
          <a:tileRect/>
        </a:gradFill>
      </p:bgPr>
    </p:bg>
    <p:spTree>
      <p:nvGrpSpPr>
        <p:cNvPr id="205" name="Shape 205"/>
        <p:cNvGrpSpPr/>
        <p:nvPr/>
      </p:nvGrpSpPr>
      <p:grpSpPr>
        <a:xfrm>
          <a:off x="0" y="0"/>
          <a:ext cx="0" cy="0"/>
          <a:chOff x="0" y="0"/>
          <a:chExt cx="0" cy="0"/>
        </a:xfrm>
      </p:grpSpPr>
      <p:pic>
        <p:nvPicPr>
          <p:cNvPr descr="Picture 13" id="206" name="Google Shape;206;p49"/>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207" name="Google Shape;207;p4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www.youtube.com/watch?v=UeZtlFeEcNg" TargetMode="External"/><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europarl.europa.eu/topics/sv/article/20140514STO47018/forsmark-hur-sverige-varnade-varlden-om-tjernobyl-katastrofen" TargetMode="External"/><Relationship Id="rId4" Type="http://schemas.openxmlformats.org/officeDocument/2006/relationships/hyperlink" Target="https://www.ne.se/uppslagsverk/encyklopedi/enkel/radioaktivitet" TargetMode="External"/><Relationship Id="rId9" Type="http://schemas.openxmlformats.org/officeDocument/2006/relationships/image" Target="../media/image2.png"/><Relationship Id="rId5" Type="http://schemas.openxmlformats.org/officeDocument/2006/relationships/hyperlink" Target="https://www.ne.se/uppslagsverk/encyklopedi/l%C3%A5ng/tjernobylolyckan" TargetMode="External"/><Relationship Id="rId6" Type="http://schemas.openxmlformats.org/officeDocument/2006/relationships/hyperlink" Target="https://www.stralsakerhetsmyndigheten.se/contentassets/d661e34837f64f699d4b4b1ff984570a/9601-tio-ar-efter-karnkraftolyckan-i-tjernobyl" TargetMode="External"/><Relationship Id="rId7" Type="http://schemas.openxmlformats.org/officeDocument/2006/relationships/hyperlink" Target="https://www.stralsakerhetsmyndigheten.se/contentassets/851ffbd3495d42f2b3db64c62dd89c72/200107-karnkraftsolyckan-i-tjernobyl.-en-sammanfattning-femton-ar-efter-olyckan" TargetMode="External"/><Relationship Id="rId8" Type="http://schemas.openxmlformats.org/officeDocument/2006/relationships/hyperlink" Target="https://www.svt.se/nyheter/vetenskap/31-ar-sedan-tjernobyl-nya-betongkammaren-ska-ta-hand-om-reaktorrestern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258" name="Shape 258"/>
        <p:cNvGrpSpPr/>
        <p:nvPr/>
      </p:nvGrpSpPr>
      <p:grpSpPr>
        <a:xfrm>
          <a:off x="0" y="0"/>
          <a:ext cx="0" cy="0"/>
          <a:chOff x="0" y="0"/>
          <a:chExt cx="0" cy="0"/>
        </a:xfrm>
      </p:grpSpPr>
      <p:sp>
        <p:nvSpPr>
          <p:cNvPr descr="Rectangle 3" id="259" name="Google Shape;259;p61"/>
          <p:cNvSpPr txBox="1"/>
          <p:nvPr/>
        </p:nvSpPr>
        <p:spPr>
          <a:xfrm>
            <a:off x="231325" y="764700"/>
            <a:ext cx="11729400" cy="9234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sv-SE" sz="5000">
                <a:latin typeface="Corben"/>
                <a:ea typeface="Corben"/>
                <a:cs typeface="Corben"/>
                <a:sym typeface="Corben"/>
              </a:rPr>
              <a:t>Fördjupning: Tjernobyl</a:t>
            </a:r>
            <a:endParaRPr sz="5000"/>
          </a:p>
        </p:txBody>
      </p:sp>
      <p:pic>
        <p:nvPicPr>
          <p:cNvPr id="260" name="Google Shape;260;p61"/>
          <p:cNvPicPr preferRelativeResize="0"/>
          <p:nvPr/>
        </p:nvPicPr>
        <p:blipFill>
          <a:blip r:embed="rId3">
            <a:alphaModFix/>
          </a:blip>
          <a:stretch>
            <a:fillRect/>
          </a:stretch>
        </p:blipFill>
        <p:spPr>
          <a:xfrm>
            <a:off x="3064963" y="1884350"/>
            <a:ext cx="6062074" cy="4025599"/>
          </a:xfrm>
          <a:prstGeom prst="rect">
            <a:avLst/>
          </a:prstGeom>
          <a:noFill/>
          <a:ln>
            <a:noFill/>
          </a:ln>
        </p:spPr>
      </p:pic>
      <p:sp>
        <p:nvSpPr>
          <p:cNvPr id="261" name="Google Shape;261;p61"/>
          <p:cNvSpPr txBox="1"/>
          <p:nvPr/>
        </p:nvSpPr>
        <p:spPr>
          <a:xfrm>
            <a:off x="2974400" y="5841325"/>
            <a:ext cx="60729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Utsikt mot kärnkraftverket i Tjernobyl. </a:t>
            </a:r>
            <a:endParaRPr/>
          </a:p>
        </p:txBody>
      </p:sp>
      <p:sp>
        <p:nvSpPr>
          <p:cNvPr id="262" name="Google Shape;262;p61"/>
          <p:cNvSpPr txBox="1"/>
          <p:nvPr/>
        </p:nvSpPr>
        <p:spPr>
          <a:xfrm rot="5400000">
            <a:off x="7614575" y="2839250"/>
            <a:ext cx="2866200" cy="7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SE" sz="1000">
                <a:solidFill>
                  <a:schemeClr val="dk1"/>
                </a:solidFill>
              </a:rPr>
              <a:t> Foto: Pixabay</a:t>
            </a:r>
            <a:endParaRPr sz="10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lin ang="5400012" scaled="0"/>
        </a:gradFill>
      </p:bgPr>
    </p:bg>
    <p:spTree>
      <p:nvGrpSpPr>
        <p:cNvPr id="266" name="Shape 266"/>
        <p:cNvGrpSpPr/>
        <p:nvPr/>
      </p:nvGrpSpPr>
      <p:grpSpPr>
        <a:xfrm>
          <a:off x="0" y="0"/>
          <a:ext cx="0" cy="0"/>
          <a:chOff x="0" y="0"/>
          <a:chExt cx="0" cy="0"/>
        </a:xfrm>
      </p:grpSpPr>
      <p:sp>
        <p:nvSpPr>
          <p:cNvPr descr="Rectangle 5" id="267" name="Google Shape;267;p62"/>
          <p:cNvSpPr txBox="1"/>
          <p:nvPr/>
        </p:nvSpPr>
        <p:spPr>
          <a:xfrm>
            <a:off x="5648100" y="397400"/>
            <a:ext cx="6208800" cy="5324400"/>
          </a:xfrm>
          <a:prstGeom prst="rect">
            <a:avLst/>
          </a:prstGeom>
          <a:noFill/>
          <a:ln>
            <a:noFill/>
          </a:ln>
        </p:spPr>
        <p:txBody>
          <a:bodyPr anchorCtr="0" anchor="t" bIns="45700" lIns="45700" spcFirstLastPara="1" rIns="45700" wrap="square" tIns="45700">
            <a:noAutofit/>
          </a:bodyPr>
          <a:lstStyle/>
          <a:p>
            <a:pPr indent="-214313" lvl="0" marL="214313" marR="0" rtl="0" algn="ctr">
              <a:spcBef>
                <a:spcPts val="0"/>
              </a:spcBef>
              <a:spcAft>
                <a:spcPts val="0"/>
              </a:spcAft>
              <a:buNone/>
            </a:pPr>
            <a:r>
              <a:rPr b="1" lang="sv-SE" sz="3600">
                <a:solidFill>
                  <a:schemeClr val="dk1"/>
                </a:solidFill>
                <a:latin typeface="Corben"/>
                <a:ea typeface="Corben"/>
                <a:cs typeface="Corben"/>
                <a:sym typeface="Corben"/>
              </a:rPr>
              <a:t>Tjernobyl</a:t>
            </a:r>
            <a:endParaRPr sz="3600">
              <a:latin typeface="Corben"/>
              <a:ea typeface="Corben"/>
              <a:cs typeface="Corben"/>
              <a:sym typeface="Corben"/>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Staden Tjernobyl ligger cirka 10 mil norr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om Ukrainas huvudstad Kiev.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I många år före år 1991 var Ukraina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en del av landet Sovjetunionen.</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På 70-talet byggdes </a:t>
            </a:r>
            <a:r>
              <a:rPr lang="sv-SE" sz="2400">
                <a:solidFill>
                  <a:schemeClr val="dk1"/>
                </a:solidFill>
                <a:latin typeface="Calibri"/>
                <a:ea typeface="Calibri"/>
                <a:cs typeface="Calibri"/>
                <a:sym typeface="Calibri"/>
              </a:rPr>
              <a:t>ett </a:t>
            </a:r>
            <a:r>
              <a:rPr lang="sv-SE" sz="2400">
                <a:solidFill>
                  <a:schemeClr val="dk1"/>
                </a:solidFill>
                <a:latin typeface="Calibri"/>
                <a:ea typeface="Calibri"/>
                <a:cs typeface="Calibri"/>
                <a:sym typeface="Calibri"/>
              </a:rPr>
              <a:t>kärnkraftverk i Tjernobyl. I ett kärnkraftverk kan människor skapa el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med hjälp av det radioaktiva ämnet uran.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På 1980-talet bodde det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cirka 12 500 människor i Tjernobyl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och cirka 50 000 människor i grannstaden Pripjat.</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sp>
        <p:nvSpPr>
          <p:cNvPr id="268" name="Google Shape;268;p62"/>
          <p:cNvSpPr txBox="1"/>
          <p:nvPr/>
        </p:nvSpPr>
        <p:spPr>
          <a:xfrm>
            <a:off x="309575" y="4224500"/>
            <a:ext cx="60009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Bild från staden</a:t>
            </a:r>
            <a:r>
              <a:rPr lang="sv-SE">
                <a:solidFill>
                  <a:schemeClr val="dk1"/>
                </a:solidFill>
              </a:rPr>
              <a:t> Pripjat. I bakgrunden syns kärnkraftverket.</a:t>
            </a:r>
            <a:endParaRPr/>
          </a:p>
        </p:txBody>
      </p:sp>
      <p:sp>
        <p:nvSpPr>
          <p:cNvPr id="269" name="Google Shape;269;p62"/>
          <p:cNvSpPr txBox="1"/>
          <p:nvPr/>
        </p:nvSpPr>
        <p:spPr>
          <a:xfrm rot="5400000">
            <a:off x="3421925" y="2890250"/>
            <a:ext cx="374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Foto:Shutterstock  </a:t>
            </a:r>
            <a:endParaRPr sz="1000"/>
          </a:p>
        </p:txBody>
      </p:sp>
      <p:pic>
        <p:nvPicPr>
          <p:cNvPr id="270" name="Google Shape;270;p62"/>
          <p:cNvPicPr preferRelativeResize="0"/>
          <p:nvPr/>
        </p:nvPicPr>
        <p:blipFill>
          <a:blip r:embed="rId3">
            <a:alphaModFix/>
          </a:blip>
          <a:stretch>
            <a:fillRect/>
          </a:stretch>
        </p:blipFill>
        <p:spPr>
          <a:xfrm>
            <a:off x="398350" y="1278050"/>
            <a:ext cx="4818724" cy="3011702"/>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274" name="Shape 274"/>
        <p:cNvGrpSpPr/>
        <p:nvPr/>
      </p:nvGrpSpPr>
      <p:grpSpPr>
        <a:xfrm>
          <a:off x="0" y="0"/>
          <a:ext cx="0" cy="0"/>
          <a:chOff x="0" y="0"/>
          <a:chExt cx="0" cy="0"/>
        </a:xfrm>
      </p:grpSpPr>
      <p:sp>
        <p:nvSpPr>
          <p:cNvPr id="275" name="Google Shape;275;p63"/>
          <p:cNvSpPr txBox="1"/>
          <p:nvPr/>
        </p:nvSpPr>
        <p:spPr>
          <a:xfrm>
            <a:off x="322350" y="5019475"/>
            <a:ext cx="522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rPr>
              <a:t>En skylt i Tjernobyl som varnar för radioaktiv strålning. </a:t>
            </a:r>
            <a:endParaRPr>
              <a:solidFill>
                <a:schemeClr val="dk1"/>
              </a:solidFill>
            </a:endParaRPr>
          </a:p>
        </p:txBody>
      </p:sp>
      <p:sp>
        <p:nvSpPr>
          <p:cNvPr id="276" name="Google Shape;276;p63"/>
          <p:cNvSpPr txBox="1"/>
          <p:nvPr/>
        </p:nvSpPr>
        <p:spPr>
          <a:xfrm rot="5400000">
            <a:off x="3780050" y="3399950"/>
            <a:ext cx="4425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a:t>
            </a:r>
            <a:r>
              <a:rPr lang="sv-SE" sz="1000">
                <a:solidFill>
                  <a:schemeClr val="dk1"/>
                </a:solidFill>
              </a:rPr>
              <a:t>Ilja Nedilko/Unsplash</a:t>
            </a:r>
            <a:endParaRPr sz="1000">
              <a:solidFill>
                <a:schemeClr val="dk1"/>
              </a:solidFill>
            </a:endParaRPr>
          </a:p>
        </p:txBody>
      </p:sp>
      <p:sp>
        <p:nvSpPr>
          <p:cNvPr descr="Rectangle 5" id="277" name="Google Shape;277;p63"/>
          <p:cNvSpPr txBox="1"/>
          <p:nvPr/>
        </p:nvSpPr>
        <p:spPr>
          <a:xfrm>
            <a:off x="6436175" y="615125"/>
            <a:ext cx="5542800" cy="53244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3600">
                <a:solidFill>
                  <a:schemeClr val="dk1"/>
                </a:solidFill>
                <a:latin typeface="Corben"/>
                <a:ea typeface="Corben"/>
                <a:cs typeface="Corben"/>
                <a:sym typeface="Corben"/>
              </a:rPr>
              <a:t>Olyckan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I ett kärnkraftverk är säkerheten viktig.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I kärnkraftverk finns väldigt farliga ämnen. Vid en olycka kan ämnena komma ut.</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Precis det hände i Tjernobyl.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På natten till den 26 april år 1986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exploderade en del av kärnkraftverket.</a:t>
            </a:r>
            <a:endParaRPr sz="2400">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sv-SE" sz="2400">
                <a:solidFill>
                  <a:schemeClr val="dk1"/>
                </a:solidFill>
                <a:latin typeface="Calibri"/>
                <a:ea typeface="Calibri"/>
                <a:cs typeface="Calibri"/>
                <a:sym typeface="Calibri"/>
              </a:rPr>
              <a:t>Olyckan berodde på flera olika saker.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Till exempel fungerade säkerheten dåligt och människor på kärnkraftverket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gjorde misstag.</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marR="0" rtl="0" algn="l">
              <a:spcBef>
                <a:spcPts val="1200"/>
              </a:spcBef>
              <a:spcAft>
                <a:spcPts val="0"/>
              </a:spcAft>
              <a:buNone/>
            </a:pPr>
            <a:br>
              <a:rPr lang="sv-SE"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pic>
        <p:nvPicPr>
          <p:cNvPr id="278" name="Google Shape;278;p63"/>
          <p:cNvPicPr preferRelativeResize="0"/>
          <p:nvPr/>
        </p:nvPicPr>
        <p:blipFill>
          <a:blip r:embed="rId3">
            <a:alphaModFix/>
          </a:blip>
          <a:stretch>
            <a:fillRect/>
          </a:stretch>
        </p:blipFill>
        <p:spPr>
          <a:xfrm>
            <a:off x="454600" y="1429375"/>
            <a:ext cx="5452502" cy="3635002"/>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lin ang="5400012" scaled="0"/>
        </a:gradFill>
      </p:bgPr>
    </p:bg>
    <p:spTree>
      <p:nvGrpSpPr>
        <p:cNvPr id="282" name="Shape 282"/>
        <p:cNvGrpSpPr/>
        <p:nvPr/>
      </p:nvGrpSpPr>
      <p:grpSpPr>
        <a:xfrm>
          <a:off x="0" y="0"/>
          <a:ext cx="0" cy="0"/>
          <a:chOff x="0" y="0"/>
          <a:chExt cx="0" cy="0"/>
        </a:xfrm>
      </p:grpSpPr>
      <p:sp>
        <p:nvSpPr>
          <p:cNvPr id="283" name="Google Shape;283;p64"/>
          <p:cNvSpPr txBox="1"/>
          <p:nvPr/>
        </p:nvSpPr>
        <p:spPr>
          <a:xfrm rot="5400000">
            <a:off x="3474225" y="2890250"/>
            <a:ext cx="402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Vattenfall</a:t>
            </a:r>
            <a:endParaRPr sz="1000"/>
          </a:p>
        </p:txBody>
      </p:sp>
      <p:sp>
        <p:nvSpPr>
          <p:cNvPr descr="Rectangle 5" id="284" name="Google Shape;284;p64"/>
          <p:cNvSpPr txBox="1"/>
          <p:nvPr/>
        </p:nvSpPr>
        <p:spPr>
          <a:xfrm>
            <a:off x="5808900" y="397400"/>
            <a:ext cx="6048000" cy="53244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2800">
                <a:solidFill>
                  <a:schemeClr val="dk1"/>
                </a:solidFill>
                <a:latin typeface="Corben"/>
                <a:ea typeface="Corben"/>
                <a:cs typeface="Corben"/>
                <a:sym typeface="Corben"/>
              </a:rPr>
              <a:t>Sverige varnade världen</a:t>
            </a:r>
            <a:endParaRPr sz="2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Den 28 april år 1986 gick larmet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på det svenska kärnkraftverket Forsmark. Larmet varnade för radioaktiv strålning.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Men personalen hittade inga fel.</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Det visade sig att utrustningen på Forsmark kände av strålningen från Tjernobyl-katastrofen. Radioaktiva partiklar från Tjernobyl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hade åkt med vinden till Sverige.</a:t>
            </a:r>
            <a:endParaRPr sz="2400">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sv-SE" sz="2400">
                <a:solidFill>
                  <a:schemeClr val="dk1"/>
                </a:solidFill>
                <a:latin typeface="Calibri"/>
                <a:ea typeface="Calibri"/>
                <a:cs typeface="Calibri"/>
                <a:sym typeface="Calibri"/>
              </a:rPr>
              <a:t>Sverige varnade resten av världen om olyckan. Senare samma kväll berättade Sovjetunionen att det hade hänt en olycka i Tjernobyl.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marR="0" rtl="0" algn="l">
              <a:spcBef>
                <a:spcPts val="1200"/>
              </a:spcBef>
              <a:spcAft>
                <a:spcPts val="0"/>
              </a:spcAft>
              <a:buNone/>
            </a:pPr>
            <a:br>
              <a:rPr lang="sv-SE"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pic>
        <p:nvPicPr>
          <p:cNvPr id="285" name="Google Shape;285;p64"/>
          <p:cNvPicPr preferRelativeResize="0"/>
          <p:nvPr/>
        </p:nvPicPr>
        <p:blipFill>
          <a:blip r:embed="rId3">
            <a:alphaModFix/>
          </a:blip>
          <a:stretch>
            <a:fillRect/>
          </a:stretch>
        </p:blipFill>
        <p:spPr>
          <a:xfrm>
            <a:off x="332125" y="1129200"/>
            <a:ext cx="5061274" cy="3388749"/>
          </a:xfrm>
          <a:prstGeom prst="rect">
            <a:avLst/>
          </a:prstGeom>
          <a:noFill/>
          <a:ln>
            <a:noFill/>
          </a:ln>
        </p:spPr>
      </p:pic>
      <p:sp>
        <p:nvSpPr>
          <p:cNvPr id="286" name="Google Shape;286;p64"/>
          <p:cNvSpPr txBox="1"/>
          <p:nvPr/>
        </p:nvSpPr>
        <p:spPr>
          <a:xfrm>
            <a:off x="210050" y="4469225"/>
            <a:ext cx="50046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solidFill>
                  <a:schemeClr val="dk1"/>
                </a:solidFill>
              </a:rPr>
              <a:t>Det svenska kärnkraftverket Forsmark.</a:t>
            </a:r>
            <a:endParaRPr>
              <a:solidFill>
                <a:schemeClr val="dk1"/>
              </a:solidFill>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290" name="Shape 290"/>
        <p:cNvGrpSpPr/>
        <p:nvPr/>
      </p:nvGrpSpPr>
      <p:grpSpPr>
        <a:xfrm>
          <a:off x="0" y="0"/>
          <a:ext cx="0" cy="0"/>
          <a:chOff x="0" y="0"/>
          <a:chExt cx="0" cy="0"/>
        </a:xfrm>
      </p:grpSpPr>
      <p:sp>
        <p:nvSpPr>
          <p:cNvPr id="291" name="Google Shape;291;p65"/>
          <p:cNvSpPr txBox="1"/>
          <p:nvPr/>
        </p:nvSpPr>
        <p:spPr>
          <a:xfrm rot="5400000">
            <a:off x="2766125" y="2924450"/>
            <a:ext cx="539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a:t>
            </a:r>
            <a:r>
              <a:rPr lang="sv-SE" sz="1000"/>
              <a:t>Yves Alarie/Unsplash</a:t>
            </a:r>
            <a:endParaRPr sz="1000"/>
          </a:p>
        </p:txBody>
      </p:sp>
      <p:sp>
        <p:nvSpPr>
          <p:cNvPr descr="Rectangle 5" id="292" name="Google Shape;292;p65"/>
          <p:cNvSpPr txBox="1"/>
          <p:nvPr/>
        </p:nvSpPr>
        <p:spPr>
          <a:xfrm>
            <a:off x="6414300" y="397400"/>
            <a:ext cx="5442600" cy="53244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3600">
                <a:latin typeface="Corben"/>
                <a:ea typeface="Corben"/>
                <a:cs typeface="Corben"/>
                <a:sym typeface="Corben"/>
              </a:rPr>
              <a:t>Förbjudna zonen</a:t>
            </a:r>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Under själva olyckan dog 31 människor. Men fler människor har dött sedan dess. Strålningen från olyckan har gett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en del människor cancer.</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På grund av strålningen har människorna tvingats flytta från Tjernobyl.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Området kallas för ”den förbjudna zonen”. Där är det fortfarande farligt att vara.</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chemeClr val="dk1"/>
                </a:solidFill>
                <a:latin typeface="Calibri"/>
                <a:ea typeface="Calibri"/>
                <a:cs typeface="Calibri"/>
                <a:sym typeface="Calibri"/>
              </a:rPr>
              <a:t>Kärnkraftverket är i dag instängt </a:t>
            </a:r>
            <a:br>
              <a:rPr lang="sv-SE" sz="2400">
                <a:solidFill>
                  <a:schemeClr val="dk1"/>
                </a:solidFill>
                <a:latin typeface="Calibri"/>
                <a:ea typeface="Calibri"/>
                <a:cs typeface="Calibri"/>
                <a:sym typeface="Calibri"/>
              </a:rPr>
            </a:br>
            <a:r>
              <a:rPr lang="sv-SE" sz="2400">
                <a:solidFill>
                  <a:schemeClr val="dk1"/>
                </a:solidFill>
                <a:latin typeface="Calibri"/>
                <a:ea typeface="Calibri"/>
                <a:cs typeface="Calibri"/>
                <a:sym typeface="Calibri"/>
              </a:rPr>
              <a:t>bakom både betong och metall för att stoppa mer strålning från att komma ut.</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45720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sp>
        <p:nvSpPr>
          <p:cNvPr id="293" name="Google Shape;293;p65"/>
          <p:cNvSpPr txBox="1"/>
          <p:nvPr/>
        </p:nvSpPr>
        <p:spPr>
          <a:xfrm>
            <a:off x="496625" y="3618675"/>
            <a:ext cx="575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Ett övergivet nöjesfält i Pripjat som ligger bredvid Tjernobyl.</a:t>
            </a:r>
            <a:endParaRPr/>
          </a:p>
        </p:txBody>
      </p:sp>
      <p:pic>
        <p:nvPicPr>
          <p:cNvPr id="294" name="Google Shape;294;p65"/>
          <p:cNvPicPr preferRelativeResize="0"/>
          <p:nvPr/>
        </p:nvPicPr>
        <p:blipFill>
          <a:blip r:embed="rId3">
            <a:alphaModFix/>
          </a:blip>
          <a:stretch>
            <a:fillRect/>
          </a:stretch>
        </p:blipFill>
        <p:spPr>
          <a:xfrm>
            <a:off x="572825" y="500550"/>
            <a:ext cx="4766602" cy="3176949"/>
          </a:xfrm>
          <a:prstGeom prst="rect">
            <a:avLst/>
          </a:prstGeom>
          <a:noFill/>
          <a:ln>
            <a:noFill/>
          </a:ln>
        </p:spPr>
      </p:pic>
      <p:pic>
        <p:nvPicPr>
          <p:cNvPr descr="Drone footage filmed between 2013 and 2016 shows the Ukrainian city of Pripyat and the Chernobyl nuclear facility. In 1986, the population of 50,000 people were evacuated after the reactor at the nuclear plant exploded.&#10;&#10;Subscribe to the WSJ channel here:&#10;http://bit.ly/14Q81Xy&#10;&#10;More from the Wall Street Journal:&#10;Visit WSJ.com: http://www.wsj.com&#10;&#10;Follow WSJ on Facebook: http://www.facebook.com/wsjvideo&#10;Follow WSJ on Google+: https://plus.google.com/+wsj/posts&#10;Follow WSJ on Twitter: https://twitter.com/WSJvideo&#10;Follow WSJ on Instagram: http://instagram.com/wsj&#10;Follow WSJ on Pinterest: http://www.pinterest.com/wsj/ &#10;Don’t miss a WSJ video, subscribe here: http://bit.ly/14Q81Xy&#10;&#10;More from the Wall Street Journal: &#10;Visit WSJ.com: http://www.wsj.com&#10;Visit the WSJ Video Center: https://wsj.com/video&#10;&#10;On Facebook: https://www.facebook.com/pg/wsj/videos/&#10;On Twitter: https://twitter.com/WSJ&#10;On Snapchat: https://on.wsj.com/2ratjSM" id="295" name="Google Shape;295;p65" title="Chernobyl: Drone Footage Reveals an Abandoned City">
            <a:hlinkClick r:id="rId4"/>
          </p:cNvPr>
          <p:cNvPicPr preferRelativeResize="0"/>
          <p:nvPr/>
        </p:nvPicPr>
        <p:blipFill>
          <a:blip r:embed="rId5">
            <a:alphaModFix/>
          </a:blip>
          <a:stretch>
            <a:fillRect/>
          </a:stretch>
        </p:blipFill>
        <p:spPr>
          <a:xfrm>
            <a:off x="572825" y="4099650"/>
            <a:ext cx="4156175" cy="2337850"/>
          </a:xfrm>
          <a:prstGeom prst="rect">
            <a:avLst/>
          </a:prstGeom>
          <a:noFill/>
          <a:ln>
            <a:noFill/>
          </a:ln>
        </p:spPr>
      </p:pic>
      <p:sp>
        <p:nvSpPr>
          <p:cNvPr id="296" name="Google Shape;296;p65"/>
          <p:cNvSpPr txBox="1"/>
          <p:nvPr/>
        </p:nvSpPr>
        <p:spPr>
          <a:xfrm>
            <a:off x="3187875" y="5321075"/>
            <a:ext cx="639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7" name="Google Shape;297;p65"/>
          <p:cNvSpPr txBox="1"/>
          <p:nvPr/>
        </p:nvSpPr>
        <p:spPr>
          <a:xfrm>
            <a:off x="4729000" y="5508300"/>
            <a:ext cx="18654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Tryck på play</a:t>
            </a:r>
            <a:endParaRPr/>
          </a:p>
          <a:p>
            <a:pPr indent="0" lvl="0" marL="0" rtl="0" algn="l">
              <a:spcBef>
                <a:spcPts val="0"/>
              </a:spcBef>
              <a:spcAft>
                <a:spcPts val="0"/>
              </a:spcAft>
              <a:buNone/>
            </a:pPr>
            <a:r>
              <a:rPr lang="sv-SE"/>
              <a:t>för att se bilder </a:t>
            </a:r>
            <a:br>
              <a:rPr lang="sv-SE"/>
            </a:br>
            <a:r>
              <a:rPr lang="sv-SE"/>
              <a:t>från dagens </a:t>
            </a:r>
            <a:br>
              <a:rPr lang="sv-SE"/>
            </a:br>
            <a:r>
              <a:rPr lang="sv-SE"/>
              <a:t>Tjernobyl.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ctangle 3" id="302" name="Google Shape;302;p66"/>
          <p:cNvSpPr txBox="1"/>
          <p:nvPr/>
        </p:nvSpPr>
        <p:spPr>
          <a:xfrm>
            <a:off x="4907351" y="1052725"/>
            <a:ext cx="6337500" cy="32931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sv-SE" sz="4400">
                <a:solidFill>
                  <a:srgbClr val="000000"/>
                </a:solidFill>
                <a:latin typeface="Corben"/>
                <a:ea typeface="Corben"/>
                <a:cs typeface="Corben"/>
                <a:sym typeface="Corben"/>
              </a:rPr>
              <a:t>Källor</a:t>
            </a:r>
            <a:endParaRPr/>
          </a:p>
          <a:p>
            <a:pPr indent="0" lvl="0" marL="0" marR="0" rtl="0" algn="ctr">
              <a:spcBef>
                <a:spcPts val="0"/>
              </a:spcBef>
              <a:spcAft>
                <a:spcPts val="0"/>
              </a:spcAft>
              <a:buNone/>
            </a:pPr>
            <a:r>
              <a:t/>
            </a:r>
            <a:endParaRPr/>
          </a:p>
          <a:p>
            <a:pPr indent="0" lvl="0" marL="0" rtl="0" algn="l">
              <a:spcBef>
                <a:spcPts val="0"/>
              </a:spcBef>
              <a:spcAft>
                <a:spcPts val="0"/>
              </a:spcAft>
              <a:buNone/>
            </a:pPr>
            <a:r>
              <a:rPr i="1" lang="sv-SE" sz="1800">
                <a:solidFill>
                  <a:schemeClr val="dk1"/>
                </a:solidFill>
                <a:latin typeface="Calibri"/>
                <a:ea typeface="Calibri"/>
                <a:cs typeface="Calibri"/>
                <a:sym typeface="Calibri"/>
              </a:rPr>
              <a:t>Europaparlamentet: </a:t>
            </a:r>
            <a:r>
              <a:rPr lang="sv-SE" sz="1500" u="sng">
                <a:solidFill>
                  <a:schemeClr val="hlink"/>
                </a:solidFill>
                <a:latin typeface="Calibri"/>
                <a:ea typeface="Calibri"/>
                <a:cs typeface="Calibri"/>
                <a:sym typeface="Calibri"/>
                <a:hlinkClick r:id="rId3"/>
              </a:rPr>
              <a:t>Forsmark: Hur Sverige varnade världen om Tjernobyl-katastrofen </a:t>
            </a:r>
            <a:endParaRPr i="1" sz="15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i="1" lang="sv-SE" sz="1800">
                <a:solidFill>
                  <a:schemeClr val="dk1"/>
                </a:solidFill>
                <a:latin typeface="Calibri"/>
                <a:ea typeface="Calibri"/>
                <a:cs typeface="Calibri"/>
                <a:sym typeface="Calibri"/>
              </a:rPr>
              <a:t>Nationalencyklopedin: </a:t>
            </a:r>
            <a:r>
              <a:rPr lang="sv-SE" sz="1500" u="sng">
                <a:solidFill>
                  <a:schemeClr val="hlink"/>
                </a:solidFill>
                <a:latin typeface="Calibri"/>
                <a:ea typeface="Calibri"/>
                <a:cs typeface="Calibri"/>
                <a:sym typeface="Calibri"/>
                <a:hlinkClick r:id="rId4"/>
              </a:rPr>
              <a:t>radioaktivitet - Uppslagsverk </a:t>
            </a:r>
            <a:br>
              <a:rPr i="1" lang="sv-SE" sz="1500">
                <a:solidFill>
                  <a:schemeClr val="dk1"/>
                </a:solidFill>
                <a:latin typeface="Calibri"/>
                <a:ea typeface="Calibri"/>
                <a:cs typeface="Calibri"/>
                <a:sym typeface="Calibri"/>
              </a:rPr>
            </a:br>
            <a:r>
              <a:rPr lang="sv-SE" sz="1500" u="sng">
                <a:solidFill>
                  <a:schemeClr val="hlink"/>
                </a:solidFill>
                <a:latin typeface="Calibri"/>
                <a:ea typeface="Calibri"/>
                <a:cs typeface="Calibri"/>
                <a:sym typeface="Calibri"/>
                <a:hlinkClick r:id="rId5"/>
              </a:rPr>
              <a:t>Tjernobylolyckan - Uppslagsverk </a:t>
            </a:r>
            <a:endParaRPr i="1"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rtl="0" algn="l">
              <a:spcBef>
                <a:spcPts val="0"/>
              </a:spcBef>
              <a:spcAft>
                <a:spcPts val="0"/>
              </a:spcAft>
              <a:buClr>
                <a:schemeClr val="dk1"/>
              </a:buClr>
              <a:buFont typeface="Arial"/>
              <a:buNone/>
            </a:pPr>
            <a:r>
              <a:rPr i="1" lang="sv-SE" sz="1800">
                <a:solidFill>
                  <a:schemeClr val="dk1"/>
                </a:solidFill>
                <a:latin typeface="Calibri"/>
                <a:ea typeface="Calibri"/>
                <a:cs typeface="Calibri"/>
                <a:sym typeface="Calibri"/>
              </a:rPr>
              <a:t>Strålsäkerhetsmyndigheten</a:t>
            </a:r>
            <a:r>
              <a:rPr i="1" lang="sv-SE" sz="1800">
                <a:solidFill>
                  <a:schemeClr val="dk1"/>
                </a:solidFill>
                <a:latin typeface="Calibri"/>
                <a:ea typeface="Calibri"/>
                <a:cs typeface="Calibri"/>
                <a:sym typeface="Calibri"/>
              </a:rPr>
              <a:t>: </a:t>
            </a:r>
            <a:r>
              <a:rPr lang="sv-SE" sz="1500" u="sng">
                <a:solidFill>
                  <a:schemeClr val="hlink"/>
                </a:solidFill>
                <a:latin typeface="Calibri"/>
                <a:ea typeface="Calibri"/>
                <a:cs typeface="Calibri"/>
                <a:sym typeface="Calibri"/>
                <a:hlinkClick r:id="rId6"/>
              </a:rPr>
              <a:t>Tio år efter kärnkraftolyckan i Tjernobyl </a:t>
            </a:r>
            <a:endParaRPr i="1" sz="15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1500" u="sng">
                <a:solidFill>
                  <a:schemeClr val="hlink"/>
                </a:solidFill>
                <a:latin typeface="Calibri"/>
                <a:ea typeface="Calibri"/>
                <a:cs typeface="Calibri"/>
                <a:sym typeface="Calibri"/>
                <a:hlinkClick r:id="rId7"/>
              </a:rPr>
              <a:t>Omfattningen av det radioaktiva avfallet</a:t>
            </a:r>
            <a:endParaRPr i="1" sz="1500">
              <a:solidFill>
                <a:schemeClr val="dk1"/>
              </a:solidFill>
              <a:latin typeface="Calibri"/>
              <a:ea typeface="Calibri"/>
              <a:cs typeface="Calibri"/>
              <a:sym typeface="Calibri"/>
            </a:endParaRPr>
          </a:p>
          <a:p>
            <a:pPr indent="0" lvl="0" marL="0" rtl="0" algn="l">
              <a:spcBef>
                <a:spcPts val="1200"/>
              </a:spcBef>
              <a:spcAft>
                <a:spcPts val="0"/>
              </a:spcAft>
              <a:buClr>
                <a:schemeClr val="dk1"/>
              </a:buClr>
              <a:buFont typeface="Arial"/>
              <a:buNone/>
            </a:pPr>
            <a:r>
              <a:rPr i="1" lang="sv-SE" sz="1800">
                <a:solidFill>
                  <a:schemeClr val="dk1"/>
                </a:solidFill>
                <a:latin typeface="Calibri"/>
                <a:ea typeface="Calibri"/>
                <a:cs typeface="Calibri"/>
                <a:sym typeface="Calibri"/>
              </a:rPr>
              <a:t>SVT: </a:t>
            </a:r>
            <a:r>
              <a:rPr lang="sv-SE" sz="1500" u="sng">
                <a:solidFill>
                  <a:schemeClr val="hlink"/>
                </a:solidFill>
                <a:latin typeface="Calibri"/>
                <a:ea typeface="Calibri"/>
                <a:cs typeface="Calibri"/>
                <a:sym typeface="Calibri"/>
                <a:hlinkClick r:id="rId8"/>
              </a:rPr>
              <a:t>31 år sedan Tjernobyl – Nya betongkammaren ska ta hand om reaktorresterna </a:t>
            </a:r>
            <a:endParaRPr sz="1500" u="sng">
              <a:solidFill>
                <a:schemeClr val="hlink"/>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5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200"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t/>
            </a:r>
            <a:endParaRPr sz="1200"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t/>
            </a:r>
            <a:endParaRPr sz="1200"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120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b="1" sz="1100"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t/>
            </a:r>
            <a:endParaRPr b="1" sz="1100" u="sng">
              <a:solidFill>
                <a:schemeClr val="hlink"/>
              </a:solidFill>
            </a:endParaRPr>
          </a:p>
          <a:p>
            <a:pPr indent="0" lvl="0" marL="0" marR="0" rtl="0" algn="l">
              <a:spcBef>
                <a:spcPts val="120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endParaRPr sz="1200" u="sng">
              <a:solidFill>
                <a:srgbClr val="0563C1"/>
              </a:solidFill>
              <a:latin typeface="Times"/>
              <a:ea typeface="Times"/>
              <a:cs typeface="Times"/>
              <a:sym typeface="Times"/>
            </a:endParaRPr>
          </a:p>
        </p:txBody>
      </p:sp>
      <p:pic>
        <p:nvPicPr>
          <p:cNvPr id="303" name="Google Shape;303;p66"/>
          <p:cNvPicPr preferRelativeResize="0"/>
          <p:nvPr/>
        </p:nvPicPr>
        <p:blipFill>
          <a:blip r:embed="rId9">
            <a:alphaModFix/>
          </a:blip>
          <a:stretch>
            <a:fillRect/>
          </a:stretch>
        </p:blipFill>
        <p:spPr>
          <a:xfrm>
            <a:off x="1534950" y="690150"/>
            <a:ext cx="3216850" cy="48820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Office-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 blå">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 Rosa tom">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 orang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 Hav">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 Grön">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